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5" r:id="rId4"/>
    <p:sldId id="296" r:id="rId5"/>
    <p:sldId id="280" r:id="rId6"/>
    <p:sldId id="291" r:id="rId7"/>
    <p:sldId id="286" r:id="rId8"/>
    <p:sldId id="293" r:id="rId9"/>
    <p:sldId id="298" r:id="rId10"/>
    <p:sldId id="299" r:id="rId11"/>
    <p:sldId id="297" r:id="rId12"/>
    <p:sldId id="294" r:id="rId13"/>
    <p:sldId id="290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33"/>
    <a:srgbClr val="FF9900"/>
    <a:srgbClr val="165A8B"/>
    <a:srgbClr val="105A5B"/>
    <a:srgbClr val="1376BA"/>
    <a:srgbClr val="1C86C0"/>
    <a:srgbClr val="000000"/>
    <a:srgbClr val="FFFF00"/>
    <a:srgbClr val="B3D3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86" autoAdjust="0"/>
    <p:restoredTop sz="95596" autoAdjust="0"/>
  </p:normalViewPr>
  <p:slideViewPr>
    <p:cSldViewPr>
      <p:cViewPr>
        <p:scale>
          <a:sx n="100" d="100"/>
          <a:sy n="100" d="100"/>
        </p:scale>
        <p:origin x="-72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72E87C89-58C7-420F-8B1F-2D1DA91C82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8600E-BCDA-4FEF-B8DE-C2FCED20D429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2B79C-8334-4928-9B83-2EB5A4985E45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8600"/>
            <a:ext cx="7772400" cy="528638"/>
          </a:xfrm>
          <a:effectLst>
            <a:outerShdw dist="12700" algn="ctr" rotWithShape="0">
              <a:schemeClr val="bg2"/>
            </a:outerShdw>
          </a:effectLst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742950"/>
            <a:ext cx="7772400" cy="514350"/>
          </a:xfrm>
          <a:effectLst>
            <a:outerShdw dist="127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81750" y="342900"/>
            <a:ext cx="2000250" cy="445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42900"/>
            <a:ext cx="5848350" cy="445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000250"/>
            <a:ext cx="3581400" cy="280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2000250"/>
            <a:ext cx="3581400" cy="280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42901"/>
            <a:ext cx="7315200" cy="53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00250"/>
            <a:ext cx="7315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643056"/>
            <a:ext cx="6858048" cy="528638"/>
          </a:xfrm>
        </p:spPr>
        <p:txBody>
          <a:bodyPr/>
          <a:lstStyle/>
          <a:p>
            <a:r>
              <a:rPr lang="ru-RU" sz="2000" b="1" dirty="0" smtClean="0"/>
              <a:t>Специальность 15.02.01 «</a:t>
            </a:r>
            <a:r>
              <a:rPr lang="ru-RU" sz="2000" b="1" i="1" dirty="0" smtClean="0"/>
              <a:t>Монтаж и техническая эксплуатация промышленного оборудования»</a:t>
            </a:r>
            <a:endParaRPr lang="en-US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1142990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34"/>
            <a:ext cx="42005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65789"/>
            <a:ext cx="4214842" cy="280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20190523_15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747700">
            <a:off x="568672" y="941227"/>
            <a:ext cx="3892440" cy="2919331"/>
          </a:xfrm>
        </p:spPr>
      </p:pic>
      <p:pic>
        <p:nvPicPr>
          <p:cNvPr id="9" name="Рисунок 8" descr="20190523_160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916337">
            <a:off x="4602501" y="938490"/>
            <a:ext cx="3666909" cy="2750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23_1432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607204"/>
            <a:ext cx="5500726" cy="41255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ÐÐ¸ÑÐºÐ¸ Ð¤ÐµÐ¹ÐµÑÐ²ÐµÑÐº Ð¡Ð°Ð»ÑÑ Ð¡Ð»ÑÑÐ°Ð¹Ð½ÑÐ¹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/>
        </p:nvSpPr>
        <p:spPr bwMode="auto">
          <a:xfrm>
            <a:off x="5000628" y="3214692"/>
            <a:ext cx="3786214" cy="1214446"/>
          </a:xfrm>
          <a:prstGeom prst="horizontalScroll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800"/>
            <a:ext cx="3929072" cy="39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19601" y="3571882"/>
            <a:ext cx="38119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Любимый техникум!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000250"/>
            <a:ext cx="6819900" cy="27003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400" dirty="0">
              <a:latin typeface="Verdana" pitchFamily="34" charset="0"/>
              <a:ea typeface="굴림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6"/>
            <a:ext cx="6786610" cy="369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 rot="20341598">
            <a:off x="-260350" y="480879"/>
            <a:ext cx="52131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Техник-механик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23_090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85734"/>
            <a:ext cx="4000528" cy="3000396"/>
          </a:xfrm>
        </p:spPr>
      </p:pic>
      <p:pic>
        <p:nvPicPr>
          <p:cNvPr id="5" name="Рисунок 4" descr="20190523_090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910925"/>
            <a:ext cx="4000528" cy="300039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523_090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43056"/>
            <a:ext cx="4071966" cy="3053975"/>
          </a:xfrm>
        </p:spPr>
      </p:pic>
      <p:pic>
        <p:nvPicPr>
          <p:cNvPr id="5" name="Рисунок 4" descr="20190523_090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72"/>
            <a:ext cx="4150504" cy="3112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mycdn.me/image?id=880901560253&amp;t=3&amp;plc=WEB&amp;tkn=*wLeuLSXuZRMYC-SLxSGr0Ewxlg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72"/>
            <a:ext cx="328614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0893933">
            <a:off x="4314299" y="3977602"/>
            <a:ext cx="4199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Техник-механик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3" descr="https://i.mycdn.me/image?id=880901559741&amp;t=3&amp;plc=WEB&amp;tkn=*rOu8T8qhHssNtdpbhFVdQghPcRA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714362"/>
            <a:ext cx="328614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500048"/>
            <a:ext cx="3841544" cy="255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11787252"/>
            <a:ext cx="3500462" cy="223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38" y="17654692"/>
            <a:ext cx="3500462" cy="223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57370"/>
            <a:ext cx="3964807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G_20190520_0932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523861"/>
            <a:ext cx="3286148" cy="4381531"/>
          </a:xfrm>
        </p:spPr>
      </p:pic>
      <p:pic>
        <p:nvPicPr>
          <p:cNvPr id="10" name="Рисунок 9" descr="IMG-6d6f3ebde0c15654294d4f205929af48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9" y="357172"/>
            <a:ext cx="3345070" cy="4460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-05db4f46809634aa212a27a128cb6d14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357172"/>
            <a:ext cx="3000397" cy="4000528"/>
          </a:xfrm>
        </p:spPr>
      </p:pic>
      <p:pic>
        <p:nvPicPr>
          <p:cNvPr id="7" name="Рисунок 6" descr="IMG-5fb7a084505fb9520fa16c054616a5b9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57238"/>
            <a:ext cx="3077164" cy="4102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72"/>
            <a:ext cx="42005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00246"/>
            <a:ext cx="4213223" cy="280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0f0ea40ec0d45ec3cdd371d97ca3443b7b57da"/>
</p:tagLst>
</file>

<file path=ppt/theme/theme1.xml><?xml version="1.0" encoding="utf-8"?>
<a:theme xmlns:a="http://schemas.openxmlformats.org/drawingml/2006/main" name="gaechnie klyuchi">
  <a:themeElements>
    <a:clrScheme name="powerpoint-template 2">
      <a:dk1>
        <a:srgbClr val="4D4D4D"/>
      </a:dk1>
      <a:lt1>
        <a:srgbClr val="FFFFFF"/>
      </a:lt1>
      <a:dk2>
        <a:srgbClr val="4D4D4D"/>
      </a:dk2>
      <a:lt2>
        <a:srgbClr val="0C209B"/>
      </a:lt2>
      <a:accent1>
        <a:srgbClr val="2167BF"/>
      </a:accent1>
      <a:accent2>
        <a:srgbClr val="C60C0D"/>
      </a:accent2>
      <a:accent3>
        <a:srgbClr val="FFFFFF"/>
      </a:accent3>
      <a:accent4>
        <a:srgbClr val="404040"/>
      </a:accent4>
      <a:accent5>
        <a:srgbClr val="ABB8DC"/>
      </a:accent5>
      <a:accent6>
        <a:srgbClr val="B30A0B"/>
      </a:accent6>
      <a:hlink>
        <a:srgbClr val="1FAAEF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65A8B"/>
        </a:lt2>
        <a:accent1>
          <a:srgbClr val="27759B"/>
        </a:accent1>
        <a:accent2>
          <a:srgbClr val="3991B5"/>
        </a:accent2>
        <a:accent3>
          <a:srgbClr val="FFFFFF"/>
        </a:accent3>
        <a:accent4>
          <a:srgbClr val="404040"/>
        </a:accent4>
        <a:accent5>
          <a:srgbClr val="ACBDCB"/>
        </a:accent5>
        <a:accent6>
          <a:srgbClr val="3383A4"/>
        </a:accent6>
        <a:hlink>
          <a:srgbClr val="40A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42A5BC"/>
        </a:lt2>
        <a:accent1>
          <a:srgbClr val="0B70D4"/>
        </a:accent1>
        <a:accent2>
          <a:srgbClr val="61D9E4"/>
        </a:accent2>
        <a:accent3>
          <a:srgbClr val="FFFFFF"/>
        </a:accent3>
        <a:accent4>
          <a:srgbClr val="404040"/>
        </a:accent4>
        <a:accent5>
          <a:srgbClr val="AABBE6"/>
        </a:accent5>
        <a:accent6>
          <a:srgbClr val="57C4CF"/>
        </a:accent6>
        <a:hlink>
          <a:srgbClr val="2091E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05D3FC"/>
        </a:lt2>
        <a:accent1>
          <a:srgbClr val="1C50E2"/>
        </a:accent1>
        <a:accent2>
          <a:srgbClr val="0390F5"/>
        </a:accent2>
        <a:accent3>
          <a:srgbClr val="FFFFFF"/>
        </a:accent3>
        <a:accent4>
          <a:srgbClr val="404040"/>
        </a:accent4>
        <a:accent5>
          <a:srgbClr val="ABB3EE"/>
        </a:accent5>
        <a:accent6>
          <a:srgbClr val="0282DE"/>
        </a:accent6>
        <a:hlink>
          <a:srgbClr val="5E9AF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05D3FC"/>
        </a:lt2>
        <a:accent1>
          <a:srgbClr val="1C50E2"/>
        </a:accent1>
        <a:accent2>
          <a:srgbClr val="5E90FC"/>
        </a:accent2>
        <a:accent3>
          <a:srgbClr val="FFFFFF"/>
        </a:accent3>
        <a:accent4>
          <a:srgbClr val="404040"/>
        </a:accent4>
        <a:accent5>
          <a:srgbClr val="ABB3EE"/>
        </a:accent5>
        <a:accent6>
          <a:srgbClr val="5482E4"/>
        </a:accent6>
        <a:hlink>
          <a:srgbClr val="0390F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0072C3"/>
        </a:lt2>
        <a:accent1>
          <a:srgbClr val="4DDAFE"/>
        </a:accent1>
        <a:accent2>
          <a:srgbClr val="0084CB"/>
        </a:accent2>
        <a:accent3>
          <a:srgbClr val="FFFFFF"/>
        </a:accent3>
        <a:accent4>
          <a:srgbClr val="404040"/>
        </a:accent4>
        <a:accent5>
          <a:srgbClr val="B2EAFE"/>
        </a:accent5>
        <a:accent6>
          <a:srgbClr val="0077B8"/>
        </a:accent6>
        <a:hlink>
          <a:srgbClr val="009CD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gaechnie klyuchi</Template>
  <TotalTime>456</TotalTime>
  <Words>17</Words>
  <Application>Microsoft Office PowerPoint</Application>
  <PresentationFormat>Экран (16:9)</PresentationFormat>
  <Paragraphs>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gaechnie klyuchi</vt:lpstr>
      <vt:lpstr>Специальность 15.02.01 «Монтаж и техническая эксплуатация промышленного оборудования»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Юра</dc:creator>
  <cp:lastModifiedBy>PC-Орлова Т В</cp:lastModifiedBy>
  <cp:revision>60</cp:revision>
  <dcterms:created xsi:type="dcterms:W3CDTF">2016-08-26T18:10:36Z</dcterms:created>
  <dcterms:modified xsi:type="dcterms:W3CDTF">2019-10-28T08:36:49Z</dcterms:modified>
</cp:coreProperties>
</file>