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1" r:id="rId6"/>
    <p:sldId id="263" r:id="rId7"/>
    <p:sldId id="264" r:id="rId8"/>
    <p:sldId id="265" r:id="rId9"/>
    <p:sldId id="282" r:id="rId10"/>
    <p:sldId id="274" r:id="rId11"/>
    <p:sldId id="276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C21"/>
    <a:srgbClr val="0000CC"/>
    <a:srgbClr val="FF00FF"/>
    <a:srgbClr val="00FF00"/>
    <a:srgbClr val="CC99FF"/>
    <a:srgbClr val="FFFF99"/>
    <a:srgbClr val="CCFF66"/>
    <a:srgbClr val="66FFFF"/>
    <a:srgbClr val="56AA8A"/>
    <a:srgbClr val="CA3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8" autoAdjust="0"/>
    <p:restoredTop sz="94660"/>
  </p:normalViewPr>
  <p:slideViewPr>
    <p:cSldViewPr>
      <p:cViewPr>
        <p:scale>
          <a:sx n="60" d="100"/>
          <a:sy n="60" d="100"/>
        </p:scale>
        <p:origin x="-160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14"/>
            <a:ext cx="9144000" cy="3500462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54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DF5C21"/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 </a:t>
            </a:r>
            <a:br>
              <a:rPr lang="ru-RU" sz="54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DF5C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DF5C21"/>
                </a:solidFill>
                <a:latin typeface="Times New Roman" pitchFamily="18" charset="0"/>
                <a:cs typeface="Times New Roman" pitchFamily="18" charset="0"/>
              </a:rPr>
              <a:t>современности </a:t>
            </a:r>
            <a:br>
              <a:rPr lang="ru-RU" sz="54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DF5C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DF5C21"/>
                </a:solidFill>
                <a:latin typeface="Times New Roman" pitchFamily="18" charset="0"/>
                <a:cs typeface="Times New Roman" pitchFamily="18" charset="0"/>
              </a:rPr>
              <a:t>и будущего</a:t>
            </a:r>
            <a:endParaRPr lang="ru-RU" sz="5400" b="1" i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DF5C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erakrim.com/wp-content/uploads/2014/07/asd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4572000" cy="3000371"/>
          </a:xfrm>
          <a:prstGeom prst="rect">
            <a:avLst/>
          </a:prstGeom>
          <a:noFill/>
        </p:spPr>
      </p:pic>
      <p:pic>
        <p:nvPicPr>
          <p:cNvPr id="33796" name="Picture 4" descr="http://jenskisait.ru/images/stories/1/1/informacionnye_tehnologii_dlja_upravlenija_biznes_process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53"/>
            <a:ext cx="4572000" cy="3000371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80" cy="57148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564" y="1571612"/>
            <a:ext cx="5157766" cy="1143000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 – робот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85728"/>
            <a:ext cx="8072494" cy="14287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DF5C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Информационные технологии будущего</a:t>
            </a:r>
          </a:p>
        </p:txBody>
      </p:sp>
      <p:pic>
        <p:nvPicPr>
          <p:cNvPr id="18435" name="Picture 3" descr="https://www.pics-zone.ru/img.php?url=http://ndla.no/sites/default/files/images/42-18778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5810256" cy="385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80" cy="57148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714380" cy="57240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429156" cy="186847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Молекулярные компьютеры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gizmod.ru/uploads/posts/2000/5809/05_ibm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285992"/>
            <a:ext cx="4286250" cy="428625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80" cy="57148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714380" cy="57240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Голографический проектор смартфонов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www.gorbushkin.ru/images/new04-14/3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378" y="1714488"/>
            <a:ext cx="6919522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429652" y="6286520"/>
            <a:ext cx="714380" cy="57240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1455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DF5C21"/>
                </a:solidFill>
                <a:latin typeface="Times New Roman" pitchFamily="18" charset="0"/>
                <a:cs typeface="Times New Roman" pitchFamily="18" charset="0"/>
              </a:rPr>
              <a:t>Абак</a:t>
            </a:r>
            <a:endParaRPr lang="ru-RU" sz="6000" dirty="0">
              <a:solidFill>
                <a:srgbClr val="DF5C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14311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>
                <a:solidFill>
                  <a:srgbClr val="DF5C21"/>
                </a:solidFill>
                <a:latin typeface="Times New Roman" pitchFamily="18" charset="0"/>
                <a:cs typeface="Times New Roman" pitchFamily="18" charset="0"/>
              </a:rPr>
              <a:t>Паскалина</a:t>
            </a:r>
            <a:endParaRPr lang="ru-RU" sz="5400" dirty="0">
              <a:solidFill>
                <a:srgbClr val="DF5C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handfun.ru/uploads/a1399781656af018e2754dc4c69c6a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6674"/>
            <a:ext cx="4500562" cy="290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history-computer.com/MechanicalCalculators/images/PascaleneLidOpen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844" y="3790969"/>
            <a:ext cx="4476750" cy="249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6" y="285728"/>
            <a:ext cx="8072494" cy="14287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DF5C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История развития  вычислительной техники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80" cy="57148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714380" cy="57240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DF5C21"/>
                </a:solidFill>
                <a:latin typeface="Times New Roman" pitchFamily="18" charset="0"/>
                <a:cs typeface="Times New Roman" pitchFamily="18" charset="0"/>
              </a:rPr>
              <a:t>Феликс</a:t>
            </a:r>
            <a:endParaRPr lang="ru-RU" sz="4800" dirty="0">
              <a:solidFill>
                <a:srgbClr val="DF5C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a0ab673cdeda3158bf159402fd1ad4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500306"/>
            <a:ext cx="4400296" cy="27146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7686" y="1643050"/>
            <a:ext cx="4256089" cy="639762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DF5C21"/>
                </a:solidFill>
                <a:latin typeface="Times New Roman" pitchFamily="18" charset="0"/>
                <a:cs typeface="Times New Roman" pitchFamily="18" charset="0"/>
              </a:rPr>
              <a:t>Вычислительная машина Беббиджа</a:t>
            </a:r>
          </a:p>
        </p:txBody>
      </p:sp>
      <p:pic>
        <p:nvPicPr>
          <p:cNvPr id="27650" name="Picture 2" descr="http://computerhistory.narod.ru/vichislit_prisposob_ustrojstva/mashin_babbid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047698" cy="2790817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80" cy="57148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714380" cy="57240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Марк – 1 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942b59ef3ce88f78aebb5e7b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426618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8904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МЭСМ Лебедева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4609059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5405"/>
          <a:stretch>
            <a:fillRect/>
          </a:stretch>
        </p:blipFill>
        <p:spPr>
          <a:xfrm>
            <a:off x="4572000" y="2357430"/>
            <a:ext cx="440534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80" cy="57148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714380" cy="57240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Интегральная схема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Хоффа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2-003-4-pokolenie-perekhod-k-kompjuteram-chetvertogo-pokolenija-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57" t="3099" r="9609" b="2692"/>
          <a:stretch>
            <a:fillRect/>
          </a:stretch>
        </p:blipFill>
        <p:spPr>
          <a:xfrm>
            <a:off x="3286116" y="1500174"/>
            <a:ext cx="257176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80" cy="57148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714380" cy="57240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joonec.ru/images/Buttom/3dscan.jpg"/>
          <p:cNvPicPr>
            <a:picLocks noChangeAspect="1" noChangeArrowheads="1"/>
          </p:cNvPicPr>
          <p:nvPr/>
        </p:nvPicPr>
        <p:blipFill>
          <a:blip r:embed="rId2" cstate="print"/>
          <a:srcRect l="2900" t="2899" r="3333" b="4348"/>
          <a:stretch>
            <a:fillRect/>
          </a:stretch>
        </p:blipFill>
        <p:spPr bwMode="auto">
          <a:xfrm>
            <a:off x="1214414" y="2285968"/>
            <a:ext cx="692948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 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сканер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8072494" cy="14287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DF5C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Информационные технологии современности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80" cy="57148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714380" cy="57240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596" y="-5715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 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Графический планшет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://www.technocity.ru/upload/iblock/068/z0000058406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850653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80" cy="57148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714380" cy="57240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-28576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 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Хромакей</a:t>
            </a:r>
            <a:r>
              <a:rPr lang="ru-RU" sz="4800" b="1" i="1" dirty="0"/>
              <a:t> 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g.movavi.com/movavi.com.12/images/how-to/en/how-to-use-chromakey-effect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428868"/>
            <a:ext cx="90175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80" cy="57148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714380" cy="57240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matronic Head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D6D8D7"/>
              </a:clrFrom>
              <a:clrTo>
                <a:srgbClr val="D6D8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1571604" y="1785926"/>
            <a:ext cx="54292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-28576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 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Аниматроника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80" cy="57148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714380" cy="57240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34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Информационные технологии  современности  и будущего</vt:lpstr>
      <vt:lpstr>Слайд 2</vt:lpstr>
      <vt:lpstr>Слайд 3</vt:lpstr>
      <vt:lpstr>Слайд 4</vt:lpstr>
      <vt:lpstr>Интегральная схема Хоффа</vt:lpstr>
      <vt:lpstr>    3 D сканер</vt:lpstr>
      <vt:lpstr>    Графический планшет</vt:lpstr>
      <vt:lpstr>    Хромакей  </vt:lpstr>
      <vt:lpstr>    Аниматроника </vt:lpstr>
      <vt:lpstr>Человек – робот </vt:lpstr>
      <vt:lpstr>Молекулярные компьютеры</vt:lpstr>
      <vt:lpstr>Голографический проектор смартфонов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 современности и будущего</dc:title>
  <dc:creator>Анна Сергеева</dc:creator>
  <cp:lastModifiedBy>PC-308-15</cp:lastModifiedBy>
  <cp:revision>41</cp:revision>
  <dcterms:modified xsi:type="dcterms:W3CDTF">2017-03-06T05:56:48Z</dcterms:modified>
</cp:coreProperties>
</file>