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9" r:id="rId4"/>
    <p:sldId id="287" r:id="rId5"/>
    <p:sldId id="280" r:id="rId6"/>
    <p:sldId id="281" r:id="rId7"/>
    <p:sldId id="282" r:id="rId8"/>
    <p:sldId id="286" r:id="rId9"/>
    <p:sldId id="283" r:id="rId10"/>
    <p:sldId id="284" r:id="rId11"/>
    <p:sldId id="285" r:id="rId12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1984CC"/>
    <a:srgbClr val="03136A"/>
    <a:srgbClr val="35759D"/>
    <a:srgbClr val="35B19D"/>
    <a:srgbClr val="FFFF00"/>
    <a:srgbClr val="B3D3EA"/>
    <a:srgbClr val="78ADC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610" autoAdjust="0"/>
    <p:restoredTop sz="95596" autoAdjust="0"/>
  </p:normalViewPr>
  <p:slideViewPr>
    <p:cSldViewPr>
      <p:cViewPr>
        <p:scale>
          <a:sx n="84" d="100"/>
          <a:sy n="84" d="100"/>
        </p:scale>
        <p:origin x="-1086" y="-2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9949C5-9131-4EDA-8471-520B5F9EB9C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111976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45CA96-2BA0-4547-B138-0A52F65ADB5F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EEF04-FDE2-499B-A737-9E9D171915E9}" type="slidenum">
              <a:rPr lang="en-US" altLang="ru-RU"/>
              <a:pPr/>
              <a:t>10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EEF04-FDE2-499B-A737-9E9D171915E9}" type="slidenum">
              <a:rPr lang="en-US" altLang="ru-RU"/>
              <a:pPr/>
              <a:t>11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DECEBB-2BDE-4F08-B6C7-43EEEF1018EB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EEF04-FDE2-499B-A737-9E9D171915E9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EEF04-FDE2-499B-A737-9E9D171915E9}" type="slidenum">
              <a:rPr lang="en-US" altLang="ru-RU"/>
              <a:pPr/>
              <a:t>4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EEF04-FDE2-499B-A737-9E9D171915E9}" type="slidenum">
              <a:rPr lang="en-US" altLang="ru-RU"/>
              <a:pPr/>
              <a:t>5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EEF04-FDE2-499B-A737-9E9D171915E9}" type="slidenum">
              <a:rPr lang="en-US" altLang="ru-RU"/>
              <a:pPr/>
              <a:t>6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EEF04-FDE2-499B-A737-9E9D171915E9}" type="slidenum">
              <a:rPr lang="en-US" altLang="ru-RU"/>
              <a:pPr/>
              <a:t>7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EEF04-FDE2-499B-A737-9E9D171915E9}" type="slidenum">
              <a:rPr lang="en-US" altLang="ru-RU"/>
              <a:pPr/>
              <a:t>8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EEF04-FDE2-499B-A737-9E9D171915E9}" type="slidenum">
              <a:rPr lang="en-US" altLang="ru-RU"/>
              <a:pPr/>
              <a:t>9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19725" y="1764506"/>
            <a:ext cx="3581400" cy="528638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19725" y="2428876"/>
            <a:ext cx="3581400" cy="364331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5773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91263" y="292894"/>
            <a:ext cx="2081212" cy="416480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625" y="292894"/>
            <a:ext cx="6091238" cy="416480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915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98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78973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57275" y="1257300"/>
            <a:ext cx="35814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91075" y="1257300"/>
            <a:ext cx="35814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9729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922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815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95184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201973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02197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5" y="292894"/>
            <a:ext cx="8305800" cy="37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7275" y="1257300"/>
            <a:ext cx="7315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fluxvfx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67139" y="1995686"/>
            <a:ext cx="3581400" cy="1368152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rgbClr val="000000"/>
                </a:solidFill>
              </a:rPr>
              <a:t>Докладчики:</a:t>
            </a:r>
          </a:p>
          <a:p>
            <a:r>
              <a:rPr lang="ru-RU" altLang="ru-RU" sz="2000" b="1" dirty="0" smtClean="0">
                <a:solidFill>
                  <a:srgbClr val="000000"/>
                </a:solidFill>
              </a:rPr>
              <a:t>Сахарова О. В.</a:t>
            </a:r>
          </a:p>
          <a:p>
            <a:r>
              <a:rPr lang="ru-RU" altLang="ru-RU" sz="2000" b="1" dirty="0" smtClean="0">
                <a:solidFill>
                  <a:srgbClr val="000000"/>
                </a:solidFill>
              </a:rPr>
              <a:t>Вторушина Е. В.</a:t>
            </a:r>
            <a:endParaRPr lang="en-US" altLang="ru-RU" sz="2000" b="1" dirty="0">
              <a:solidFill>
                <a:srgbClr val="000000"/>
              </a:solidFill>
            </a:endParaRPr>
          </a:p>
          <a:p>
            <a:endParaRPr lang="en-US" altLang="ru-RU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067944" y="339502"/>
            <a:ext cx="4968552" cy="528638"/>
          </a:xfrm>
        </p:spPr>
        <p:txBody>
          <a:bodyPr/>
          <a:lstStyle/>
          <a:p>
            <a:r>
              <a:rPr lang="ru-RU" altLang="ru-RU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Инфографика</a:t>
            </a:r>
            <a:endParaRPr lang="en-US" alt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51470"/>
            <a:ext cx="6934200" cy="536972"/>
          </a:xfrm>
        </p:spPr>
        <p:txBody>
          <a:bodyPr/>
          <a:lstStyle/>
          <a:p>
            <a:endParaRPr lang="en-US" altLang="ru-RU" sz="4000" dirty="0">
              <a:solidFill>
                <a:schemeClr val="tx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5664" y="699542"/>
            <a:ext cx="6705600" cy="3200400"/>
          </a:xfrm>
        </p:spPr>
        <p:txBody>
          <a:bodyPr/>
          <a:lstStyle/>
          <a:p>
            <a:pPr marL="0" indent="0">
              <a:buNone/>
            </a:pPr>
            <a:endParaRPr lang="en-US" alt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J:\Форсайт-игра\walkw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0"/>
            <a:ext cx="3981017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87811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51470"/>
            <a:ext cx="6934200" cy="536972"/>
          </a:xfrm>
        </p:spPr>
        <p:txBody>
          <a:bodyPr/>
          <a:lstStyle/>
          <a:p>
            <a:endParaRPr lang="en-US" altLang="ru-RU" sz="4000" dirty="0">
              <a:solidFill>
                <a:schemeClr val="tx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131590"/>
            <a:ext cx="7128792" cy="32004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rtDeco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altLang="ru-RU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</a:t>
            </a:r>
            <a:endParaRPr lang="en-US" altLang="ru-RU" sz="72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1177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95536" y="915566"/>
            <a:ext cx="8496944" cy="32004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altLang="ru-RU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>
          <a:xfrm>
            <a:off x="14139" y="267494"/>
            <a:ext cx="8305800" cy="378619"/>
          </a:xfrm>
        </p:spPr>
        <p:txBody>
          <a:bodyPr/>
          <a:lstStyle/>
          <a:p>
            <a:pPr algn="ctr"/>
            <a:r>
              <a:rPr lang="ru-RU" sz="4000" dirty="0" err="1"/>
              <a:t>Инфогра́фика</a:t>
            </a:r>
            <a:endParaRPr lang="ru-RU" altLang="ru-RU" sz="4000" dirty="0"/>
          </a:p>
        </p:txBody>
      </p:sp>
      <p:pic>
        <p:nvPicPr>
          <p:cNvPr id="16386" name="Picture 2" descr="Инфографика и ее особенности Интернет-портал школы 12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702935"/>
            <a:ext cx="6846268" cy="4440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77428"/>
            <a:ext cx="6934200" cy="536972"/>
          </a:xfrm>
        </p:spPr>
        <p:txBody>
          <a:bodyPr/>
          <a:lstStyle/>
          <a:p>
            <a:r>
              <a:rPr lang="ru-RU" altLang="ru-RU" sz="4000" dirty="0">
                <a:solidFill>
                  <a:schemeClr val="tx1"/>
                </a:solidFill>
              </a:rPr>
              <a:t>Обзор сайтов и программ для создания </a:t>
            </a:r>
            <a:r>
              <a:rPr lang="ru-RU" altLang="ru-RU" sz="4000" dirty="0" err="1">
                <a:solidFill>
                  <a:schemeClr val="tx1"/>
                </a:solidFill>
              </a:rPr>
              <a:t>инфографики</a:t>
            </a:r>
            <a:endParaRPr lang="en-US" altLang="ru-RU" sz="4000" dirty="0">
              <a:solidFill>
                <a:schemeClr val="tx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371600"/>
            <a:ext cx="6705600" cy="3200400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GoogleDocs</a:t>
            </a:r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1928808"/>
            <a:ext cx="5500726" cy="309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42858"/>
            <a:ext cx="6934200" cy="536972"/>
          </a:xfrm>
        </p:spPr>
        <p:txBody>
          <a:bodyPr/>
          <a:lstStyle/>
          <a:p>
            <a:r>
              <a:rPr lang="ru-RU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GoogleDocs</a:t>
            </a:r>
            <a:endParaRPr lang="en-US" altLang="ru-RU" sz="4000" dirty="0">
              <a:solidFill>
                <a:schemeClr val="tx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371600"/>
            <a:ext cx="6705600" cy="3200400"/>
          </a:xfrm>
        </p:spPr>
        <p:txBody>
          <a:bodyPr/>
          <a:lstStyle/>
          <a:p>
            <a:pPr marL="0" indent="0">
              <a:buNone/>
            </a:pPr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857238"/>
            <a:ext cx="6912724" cy="3891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23478"/>
            <a:ext cx="6934200" cy="536972"/>
          </a:xfrm>
        </p:spPr>
        <p:txBody>
          <a:bodyPr/>
          <a:lstStyle/>
          <a:p>
            <a:r>
              <a:rPr lang="ru-RU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Ease.ly</a:t>
            </a:r>
            <a:endParaRPr lang="en-US" altLang="ru-RU" sz="40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785800"/>
            <a:ext cx="7252298" cy="406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52401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51470"/>
            <a:ext cx="6934200" cy="877206"/>
          </a:xfrm>
        </p:spPr>
        <p:txBody>
          <a:bodyPr/>
          <a:lstStyle/>
          <a:p>
            <a:r>
              <a:rPr lang="ru-RU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Infogr.am</a:t>
            </a:r>
            <a:endParaRPr lang="en-US" altLang="ru-RU" sz="4000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928676"/>
            <a:ext cx="7109374" cy="400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54225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23478"/>
            <a:ext cx="6934200" cy="876636"/>
          </a:xfrm>
        </p:spPr>
        <p:txBody>
          <a:bodyPr/>
          <a:lstStyle/>
          <a:p>
            <a:r>
              <a:rPr lang="ru-RU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Piktochart.com</a:t>
            </a:r>
            <a:endParaRPr lang="en-US" altLang="ru-RU" sz="40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986007"/>
            <a:ext cx="7399330" cy="415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15445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5979"/>
            <a:ext cx="8229600" cy="651259"/>
          </a:xfrm>
        </p:spPr>
        <p:txBody>
          <a:bodyPr/>
          <a:lstStyle/>
          <a:p>
            <a:pPr algn="ctr"/>
            <a:r>
              <a:rPr lang="ru-RU" alt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Инфографика</a:t>
            </a:r>
            <a:endParaRPr lang="en-US" alt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71538" y="1214428"/>
            <a:ext cx="4040188" cy="479822"/>
          </a:xfrm>
        </p:spPr>
        <p:txBody>
          <a:bodyPr/>
          <a:lstStyle/>
          <a:p>
            <a:pPr algn="r"/>
            <a:r>
              <a:rPr lang="ru-RU" dirty="0" smtClean="0"/>
              <a:t>Особенности: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071670" y="1631156"/>
            <a:ext cx="2997222" cy="351234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графические объекты, которые связаны с информацией ассоциативно;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краткая полезная информация;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визуализация 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286380" y="1214428"/>
            <a:ext cx="3400421" cy="479822"/>
          </a:xfrm>
        </p:spPr>
        <p:txBody>
          <a:bodyPr/>
          <a:lstStyle/>
          <a:p>
            <a:r>
              <a:rPr lang="ru-RU" dirty="0" smtClean="0"/>
              <a:t>Преимущества: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5143504" y="1785932"/>
            <a:ext cx="3786214" cy="3071834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наглядность, так как визуальная информация воспринимается лучше, особенно в статистике  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помощью изображений можно разнообразить скучные цифры и графики</a:t>
            </a:r>
          </a:p>
        </p:txBody>
      </p:sp>
    </p:spTree>
    <p:extLst>
      <p:ext uri="{BB962C8B-B14F-4D97-AF65-F5344CB8AC3E}">
        <p14:creationId xmlns="" xmlns:p14="http://schemas.microsoft.com/office/powerpoint/2010/main" val="3415445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64544" y="123478"/>
            <a:ext cx="6934200" cy="536972"/>
          </a:xfrm>
        </p:spPr>
        <p:txBody>
          <a:bodyPr/>
          <a:lstStyle/>
          <a:p>
            <a:r>
              <a:rPr lang="ru-RU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Fluxvfx</a:t>
            </a:r>
            <a:endParaRPr lang="en-US" altLang="ru-RU" sz="40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785800"/>
            <a:ext cx="7375145" cy="414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73540241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">
  <a:themeElements>
    <a:clrScheme name="powerpoint-template-24 14">
      <a:dk1>
        <a:srgbClr val="4D4D4D"/>
      </a:dk1>
      <a:lt1>
        <a:srgbClr val="FFFFFF"/>
      </a:lt1>
      <a:dk2>
        <a:srgbClr val="4D4D4D"/>
      </a:dk2>
      <a:lt2>
        <a:srgbClr val="FFCF01"/>
      </a:lt2>
      <a:accent1>
        <a:srgbClr val="0AA6F4"/>
      </a:accent1>
      <a:accent2>
        <a:srgbClr val="098FE1"/>
      </a:accent2>
      <a:accent3>
        <a:srgbClr val="FFFFFF"/>
      </a:accent3>
      <a:accent4>
        <a:srgbClr val="404040"/>
      </a:accent4>
      <a:accent5>
        <a:srgbClr val="AAD0F8"/>
      </a:accent5>
      <a:accent6>
        <a:srgbClr val="0781CC"/>
      </a:accent6>
      <a:hlink>
        <a:srgbClr val="0471B4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188D7"/>
        </a:lt2>
        <a:accent1>
          <a:srgbClr val="4C9CD2"/>
        </a:accent1>
        <a:accent2>
          <a:srgbClr val="84BEE6"/>
        </a:accent2>
        <a:accent3>
          <a:srgbClr val="FFFFFF"/>
        </a:accent3>
        <a:accent4>
          <a:srgbClr val="404040"/>
        </a:accent4>
        <a:accent5>
          <a:srgbClr val="B2CBE5"/>
        </a:accent5>
        <a:accent6>
          <a:srgbClr val="77ACD0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190F1"/>
        </a:lt2>
        <a:accent1>
          <a:srgbClr val="1FA4FF"/>
        </a:accent1>
        <a:accent2>
          <a:srgbClr val="21C5FF"/>
        </a:accent2>
        <a:accent3>
          <a:srgbClr val="FFFFFF"/>
        </a:accent3>
        <a:accent4>
          <a:srgbClr val="404040"/>
        </a:accent4>
        <a:accent5>
          <a:srgbClr val="ABCFFF"/>
        </a:accent5>
        <a:accent6>
          <a:srgbClr val="1DB2E7"/>
        </a:accent6>
        <a:hlink>
          <a:srgbClr val="21DA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5BE2"/>
        </a:lt2>
        <a:accent1>
          <a:srgbClr val="1F84FF"/>
        </a:accent1>
        <a:accent2>
          <a:srgbClr val="21AAFF"/>
        </a:accent2>
        <a:accent3>
          <a:srgbClr val="FFFFFF"/>
        </a:accent3>
        <a:accent4>
          <a:srgbClr val="404040"/>
        </a:accent4>
        <a:accent5>
          <a:srgbClr val="ABC2FF"/>
        </a:accent5>
        <a:accent6>
          <a:srgbClr val="1D9AE7"/>
        </a:accent6>
        <a:hlink>
          <a:srgbClr val="21CA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4A6E8"/>
        </a:lt2>
        <a:accent1>
          <a:srgbClr val="0C84F2"/>
        </a:accent1>
        <a:accent2>
          <a:srgbClr val="086BE2"/>
        </a:accent2>
        <a:accent3>
          <a:srgbClr val="FFFFFF"/>
        </a:accent3>
        <a:accent4>
          <a:srgbClr val="404040"/>
        </a:accent4>
        <a:accent5>
          <a:srgbClr val="AAC2F7"/>
        </a:accent5>
        <a:accent6>
          <a:srgbClr val="0660CD"/>
        </a:accent6>
        <a:hlink>
          <a:srgbClr val="0454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4BDE8"/>
        </a:lt2>
        <a:accent1>
          <a:srgbClr val="0AA6F4"/>
        </a:accent1>
        <a:accent2>
          <a:srgbClr val="098FE1"/>
        </a:accent2>
        <a:accent3>
          <a:srgbClr val="FFFFFF"/>
        </a:accent3>
        <a:accent4>
          <a:srgbClr val="404040"/>
        </a:accent4>
        <a:accent5>
          <a:srgbClr val="AAD0F8"/>
        </a:accent5>
        <a:accent6>
          <a:srgbClr val="0781CC"/>
        </a:accent6>
        <a:hlink>
          <a:srgbClr val="0471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ED1313"/>
        </a:lt2>
        <a:accent1>
          <a:srgbClr val="0AA6F4"/>
        </a:accent1>
        <a:accent2>
          <a:srgbClr val="098FE1"/>
        </a:accent2>
        <a:accent3>
          <a:srgbClr val="FFFFFF"/>
        </a:accent3>
        <a:accent4>
          <a:srgbClr val="404040"/>
        </a:accent4>
        <a:accent5>
          <a:srgbClr val="AAD0F8"/>
        </a:accent5>
        <a:accent6>
          <a:srgbClr val="0781CC"/>
        </a:accent6>
        <a:hlink>
          <a:srgbClr val="0471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FFCF01"/>
        </a:lt2>
        <a:accent1>
          <a:srgbClr val="0AA6F4"/>
        </a:accent1>
        <a:accent2>
          <a:srgbClr val="098FE1"/>
        </a:accent2>
        <a:accent3>
          <a:srgbClr val="FFFFFF"/>
        </a:accent3>
        <a:accent4>
          <a:srgbClr val="404040"/>
        </a:accent4>
        <a:accent5>
          <a:srgbClr val="AAD0F8"/>
        </a:accent5>
        <a:accent6>
          <a:srgbClr val="0781CC"/>
        </a:accent6>
        <a:hlink>
          <a:srgbClr val="0471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68</TotalTime>
  <Words>72</Words>
  <Application>Microsoft Office PowerPoint</Application>
  <PresentationFormat>Экран (16:9)</PresentationFormat>
  <Paragraphs>32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powerpoint-template</vt:lpstr>
      <vt:lpstr>Инфографика</vt:lpstr>
      <vt:lpstr>Инфогра́фика</vt:lpstr>
      <vt:lpstr>Обзор сайтов и программ для создания инфографики</vt:lpstr>
      <vt:lpstr>GoogleDocs</vt:lpstr>
      <vt:lpstr>Ease.ly</vt:lpstr>
      <vt:lpstr>Infogr.am</vt:lpstr>
      <vt:lpstr>Piktochart.com</vt:lpstr>
      <vt:lpstr>Инфографика</vt:lpstr>
      <vt:lpstr>Fluxvfx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Инфографика</dc:title>
  <dc:creator>Елена</dc:creator>
  <cp:lastModifiedBy>PC-218</cp:lastModifiedBy>
  <cp:revision>10</cp:revision>
  <dcterms:created xsi:type="dcterms:W3CDTF">2015-04-28T23:33:31Z</dcterms:created>
  <dcterms:modified xsi:type="dcterms:W3CDTF">2015-04-29T03:30:32Z</dcterms:modified>
</cp:coreProperties>
</file>