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5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2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27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41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8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5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47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56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31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99368D-FCFB-47C1-97E3-12B1F2846211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67BF340-66C6-4CBB-8F12-9F500B282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47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«БАСКЕТБОЛ»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Ядрова</a:t>
            </a:r>
            <a:r>
              <a:rPr lang="ru-RU" dirty="0" smtClean="0"/>
              <a:t> Ксения ИС-31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538" y="2039816"/>
            <a:ext cx="3886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2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ХАРАКТЕРИСТИКА ИГРЫ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>
                <a:solidFill>
                  <a:schemeClr val="tx1"/>
                </a:solidFill>
              </a:rPr>
              <a:t>Конечный результат игры в баскетбол весьма специфичен: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большой количественный показатель конечного результата (в среднем 80-85 очков за игру);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частота смены промежуточных результатов (в среднем через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каждые 30 с меняется счет);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отсутствие ничейного результата, т. е. невозможность компро­миссного решения борьбы.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206" y="4870937"/>
            <a:ext cx="1840523" cy="184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9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ТЕХНИКА ИГРЫ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>
                <a:solidFill>
                  <a:schemeClr val="tx1"/>
                </a:solidFill>
              </a:rPr>
              <a:t>В </a:t>
            </a:r>
            <a:r>
              <a:rPr lang="ru-RU" b="1" dirty="0">
                <a:solidFill>
                  <a:schemeClr val="tx1"/>
                </a:solidFill>
              </a:rPr>
              <a:t>баскетболе</a:t>
            </a:r>
            <a:r>
              <a:rPr lang="ru-RU" dirty="0">
                <a:solidFill>
                  <a:schemeClr val="tx1"/>
                </a:solidFill>
              </a:rPr>
              <a:t> применяются разнообразные приемы, которые в зависимости от техники выполнения классифицируются по разде­лам и группам на основании сходных признаков.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Различают технику игры в нападении и в защите. Каждый из этих разделов состоит из приемов, которые, в свою очередь, разделяются на способы, выполняемые в различных   условиях    (на месте, в движении, в прыжке).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Техника выполнения отдельных способов передач, бросков, ведения и др. постоянно изменяется с развитием игры. В настоящее время увеличивается быстрота, совершенствуется точность вы­полнения приемов. 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35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ТЕХНИКА ИГРЫ В НАПАДЕНИИ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ru-RU" dirty="0" smtClean="0">
                <a:solidFill>
                  <a:schemeClr val="tx1"/>
                </a:solidFill>
              </a:rPr>
              <a:t>	В </a:t>
            </a:r>
            <a:r>
              <a:rPr lang="ru-RU" dirty="0">
                <a:solidFill>
                  <a:schemeClr val="tx1"/>
                </a:solidFill>
              </a:rPr>
              <a:t>нападении применяются следующие приемы: передвижение, прыжки, остановки и повороты, ловля и передача мяча, броски в корзину, ведение мяча и финты.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tx1"/>
                </a:solidFill>
              </a:rPr>
              <a:t>Передвижение</a:t>
            </a:r>
            <a:r>
              <a:rPr lang="ru-RU" dirty="0">
                <a:solidFill>
                  <a:schemeClr val="tx1"/>
                </a:solidFill>
              </a:rPr>
              <a:t>, прыжки, остановки и повороты.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tx1"/>
                </a:solidFill>
              </a:rPr>
              <a:t>	Эта </a:t>
            </a:r>
            <a:r>
              <a:rPr lang="ru-RU" dirty="0">
                <a:solidFill>
                  <a:schemeClr val="tx1"/>
                </a:solidFill>
              </a:rPr>
              <a:t>группа приемов имеет большое значение для ведения игры. Но, прежде чем раскрывать способы их выполнения, необходимо остановить­ся на исходном положении баскетболиста (стойке), из которого он начинает действовать.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tx1"/>
                </a:solidFill>
              </a:rPr>
              <a:t>	Перед </a:t>
            </a:r>
            <a:r>
              <a:rPr lang="ru-RU" dirty="0">
                <a:solidFill>
                  <a:schemeClr val="tx1"/>
                </a:solidFill>
              </a:rPr>
              <a:t>выполнением любого приема баскетболист занимает наиболее устойчивое положение, в котором ноги согнуты, ступни расставлены параллельно на ширину плеч или одна выставлена вперед, туловище слегка наклонено, тяжесть тела распределена равномерно на обеих ногах, руки согнуты перед туловищем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9" y="4369777"/>
            <a:ext cx="3181391" cy="171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5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ЛОВЛЯ МЯЧА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ru-RU" dirty="0" smtClean="0">
                <a:solidFill>
                  <a:schemeClr val="tx1"/>
                </a:solidFill>
              </a:rPr>
              <a:t>	Ловля </a:t>
            </a:r>
            <a:r>
              <a:rPr lang="ru-RU" dirty="0">
                <a:solidFill>
                  <a:schemeClr val="tx1"/>
                </a:solidFill>
              </a:rPr>
              <a:t>мяча выполняется одной рукой и двумя руками на раз­личной высоте (выше головы, на уровне груди, пояса и ниже), в различных условиях (на месте, в движении, в прыжке). Кроме того, в игре   приходится   ловить мяч, катящийся по площадке и отскочивший от нее, без сопротивления и с сопротивлением противника. Наиболее надежна ловля мяча двумя руками.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tx1"/>
                </a:solidFill>
              </a:rPr>
              <a:t>	Ловля</a:t>
            </a:r>
            <a:r>
              <a:rPr lang="ru-RU" dirty="0">
                <a:solidFill>
                  <a:schemeClr val="tx1"/>
                </a:solidFill>
              </a:rPr>
              <a:t>  мяча, </a:t>
            </a:r>
            <a:r>
              <a:rPr lang="ru-RU" dirty="0" smtClean="0">
                <a:solidFill>
                  <a:schemeClr val="tx1"/>
                </a:solidFill>
              </a:rPr>
              <a:t>летящего </a:t>
            </a:r>
            <a:r>
              <a:rPr lang="ru-RU" dirty="0">
                <a:solidFill>
                  <a:schemeClr val="tx1"/>
                </a:solidFill>
              </a:rPr>
              <a:t>на средней высоте. Этот способ ловли встречается чаще других. Техника его состоит в том, что игрок выставляет навстречу летящему мячу выпрямленные, слегка расслабленные руки с кистями, раскрытыми в виде ворон­ки. В момент соприкосновения пальцев с мячом он сгибает руки, обхватывает мяч с двух сторон и подтягивает к туловищу, зани­мая исходное положение для последующих действий.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660" y="2714010"/>
            <a:ext cx="3270738" cy="327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37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ЗАМЕНЫ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55316"/>
            <a:ext cx="7315200" cy="5120640"/>
          </a:xfrm>
        </p:spPr>
        <p:txBody>
          <a:bodyPr/>
          <a:lstStyle/>
          <a:p>
            <a:pPr marL="0" indent="0" fontAlgn="base">
              <a:buNone/>
            </a:pPr>
            <a:r>
              <a:rPr lang="ru-RU" dirty="0">
                <a:solidFill>
                  <a:schemeClr val="tx1"/>
                </a:solidFill>
              </a:rPr>
              <a:t>Оперативные замены чаще всего производятся: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для дополнительного инструктажа баскетболиста;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для отдыха утомленного и травмированного игрока;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с целью зарезервировать ведущего игрока, получившего 3-4 персональных замечания;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из-за грубых ошибок игрока, нарушившего командную такти­ческую или иную дисциплину, срывающего реализацию намечен­ного плана;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игрока, который оказался не в состоянии преодолеть защиту соперника или, наоборот, не может приблизиться к опеке нападающего;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игрока, начавшего состязание крайне неудачно (нужно поса­дить его рядом на скамейку, подбодрить, дружески посоветовать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и снова ввести в игру);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9630"/>
            <a:ext cx="1969477" cy="196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82837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13</TotalTime>
  <Words>521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Рамка</vt:lpstr>
      <vt:lpstr>«БАСКЕТБОЛ»</vt:lpstr>
      <vt:lpstr>ХАРАКТЕРИСТИКА ИГРЫ</vt:lpstr>
      <vt:lpstr>ТЕХНИКА ИГРЫ</vt:lpstr>
      <vt:lpstr>ТЕХНИКА ИГРЫ В НАПАДЕНИИ</vt:lpstr>
      <vt:lpstr>ЛОВЛЯ МЯЧА</vt:lpstr>
      <vt:lpstr>ЗАМЕНЫ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«БАСКЕТБОЛ»</dc:title>
  <dc:creator>Виталий Ядров</dc:creator>
  <cp:lastModifiedBy>Виталий Ядров</cp:lastModifiedBy>
  <cp:revision>2</cp:revision>
  <dcterms:created xsi:type="dcterms:W3CDTF">2024-12-10T15:32:16Z</dcterms:created>
  <dcterms:modified xsi:type="dcterms:W3CDTF">2024-12-10T15:45:30Z</dcterms:modified>
</cp:coreProperties>
</file>