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748BC9A-BAA3-4520-913B-2C3A8A098A95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6518403-5B41-44FB-85D8-394EB6069797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0634851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BC9A-BAA3-4520-913B-2C3A8A098A95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8403-5B41-44FB-85D8-394EB60697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78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BC9A-BAA3-4520-913B-2C3A8A098A95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8403-5B41-44FB-85D8-394EB60697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84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BC9A-BAA3-4520-913B-2C3A8A098A95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8403-5B41-44FB-85D8-394EB60697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184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48BC9A-BAA3-4520-913B-2C3A8A098A95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518403-5B41-44FB-85D8-394EB606979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352033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BC9A-BAA3-4520-913B-2C3A8A098A95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8403-5B41-44FB-85D8-394EB60697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028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BC9A-BAA3-4520-913B-2C3A8A098A95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8403-5B41-44FB-85D8-394EB60697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796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BC9A-BAA3-4520-913B-2C3A8A098A95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8403-5B41-44FB-85D8-394EB60697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705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BC9A-BAA3-4520-913B-2C3A8A098A95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8403-5B41-44FB-85D8-394EB60697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711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48BC9A-BAA3-4520-913B-2C3A8A098A95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518403-5B41-44FB-85D8-394EB606979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51111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48BC9A-BAA3-4520-913B-2C3A8A098A95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518403-5B41-44FB-85D8-394EB606979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38021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748BC9A-BAA3-4520-913B-2C3A8A098A95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6518403-5B41-44FB-85D8-394EB606979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75543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5400" b="1" dirty="0"/>
              <a:t>«История физической культуры»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Выполнил: Яковлев Максим ИС-31</a:t>
            </a:r>
          </a:p>
        </p:txBody>
      </p:sp>
    </p:spTree>
    <p:extLst>
      <p:ext uri="{BB962C8B-B14F-4D97-AF65-F5344CB8AC3E}">
        <p14:creationId xmlns:p14="http://schemas.microsoft.com/office/powerpoint/2010/main" val="3835794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ВВЕДЕНИЕ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dirty="0"/>
              <a:t>Одной из существенных закономерностей развития отечественной </a:t>
            </a:r>
            <a:r>
              <a:rPr lang="ru-RU" b="1" dirty="0"/>
              <a:t>истории физической культуры</a:t>
            </a:r>
            <a:r>
              <a:rPr lang="ru-RU" dirty="0"/>
              <a:t> и спорта (</a:t>
            </a:r>
            <a:r>
              <a:rPr lang="ru-RU" dirty="0" err="1"/>
              <a:t>ИФКиС</a:t>
            </a:r>
            <a:r>
              <a:rPr lang="ru-RU" dirty="0"/>
              <a:t>) как учебной дисциплины является приобретение эволюционной структуры программного материала, ориентированного на эмпирический опыт с конкретным определением условий, места и времени в аспекте социально-экономических отношений.</a:t>
            </a:r>
          </a:p>
          <a:p>
            <a:pPr fontAlgn="base"/>
            <a:r>
              <a:rPr lang="ru-RU" dirty="0"/>
              <a:t>Вместе с тем, будучи зависимой от практики, </a:t>
            </a:r>
            <a:r>
              <a:rPr lang="ru-RU" dirty="0" err="1"/>
              <a:t>ИФКиС</a:t>
            </a:r>
            <a:r>
              <a:rPr lang="ru-RU" dirty="0"/>
              <a:t> как учебная дисциплина воздействовала и воздействует на практическую деятельность в подготовке специалиста — «Педагога по физической культуре и спорту» с конкретным его уровнем знаний в аспекте историко-гуманистического потенциала.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402" y="4785945"/>
            <a:ext cx="1942795" cy="1942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627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ПРОИСХОЖДЕНИЕ СОВРЕМЕННОГО СПОРТА И ФИЗИЧЕСКОЙ КУЛЬТУРЫ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ru-RU" dirty="0"/>
              <a:t>Современный спорт возникает несколько иначе, чем античный. Его появление связано с развитием буржуазной городской культуры, и истоки лежат не в потребностях физического совершенствования и не в традиционных формах праздников, а преимущественно в новых возможностях </a:t>
            </a:r>
            <a:r>
              <a:rPr lang="ru-RU" dirty="0" err="1"/>
              <a:t>досужного</a:t>
            </a:r>
            <a:r>
              <a:rPr lang="ru-RU" dirty="0"/>
              <a:t> развлечения. Если атлетам древности покровительствовали боги и сами атлеты приближались к богам своим совершенством, то спорт нового времени рожден, скорее, скукой и азартом.</a:t>
            </a:r>
          </a:p>
          <a:p>
            <a:pPr marL="0" indent="0" fontAlgn="base">
              <a:buNone/>
            </a:pPr>
            <a:r>
              <a:rPr lang="ru-RU" dirty="0"/>
              <a:t>Л. Кун в своей книге «Всеобщая история физической культуры и спорта» отмечает, что наиболее существенную роль в возникновении и развитии спорта в Англии сыграли скачки. Сам термин «тренинг» вышел из скаковых конюшен и первоначально подразумевал подготовку лошадей к соревнованиям.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472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РАЗВИТИЕ ФИЗИЧЕСКОЙ КУЛЬТУРЫ КАК СОЦИАЛЬНОГО ФАКТОРА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978270"/>
            <a:ext cx="9601200" cy="3581400"/>
          </a:xfrm>
        </p:spPr>
        <p:txBody>
          <a:bodyPr/>
          <a:lstStyle/>
          <a:p>
            <a:pPr marL="0" indent="0" fontAlgn="base">
              <a:buNone/>
            </a:pPr>
            <a:r>
              <a:rPr lang="ru-RU" dirty="0"/>
              <a:t>В ряде регионов России в конце XIX и в начале ХХ в. возросла роль физической культуры как социального фактора, который символизирует для учащейся молодежи </a:t>
            </a:r>
            <a:r>
              <a:rPr lang="ru-RU" dirty="0" err="1"/>
              <a:t>воспитательно</a:t>
            </a:r>
            <a:r>
              <a:rPr lang="ru-RU" dirty="0"/>
              <a:t>-образовательные традиции, прославляя вечность жизни, чистоту помыслов, нетленность и святость таких понятий, как честь и совесть. Например, в «Вестнике воспитания» в этом аспекте было опубликовано около 80 работ врачей-гуманистов Е.А. Покровского и Е.М. Дементьева по проблемам развития народных и подвижных игр.</a:t>
            </a:r>
          </a:p>
          <a:p>
            <a:pPr marL="0" indent="0" fontAlgn="base">
              <a:buNone/>
            </a:pPr>
            <a:r>
              <a:rPr lang="ru-RU" dirty="0"/>
              <a:t>В оригинальном двухтомнике «Руководство по физическому образованию детей школьного возраста» и других работах Лесгафта отражены и мотивационно-ценностная сфера физкультурного образования, адекватные способы поведения в профессиональной деятельности.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682" y="5081954"/>
            <a:ext cx="3516411" cy="1699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63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РАЗВИТИЕ ФИЗИЧЕСКОЙ КУЛЬТУРЫ В РОССИИ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fontAlgn="base">
              <a:buNone/>
            </a:pPr>
            <a:r>
              <a:rPr lang="ru-RU" dirty="0"/>
              <a:t>В 20-30-е гг. ситуация в спортивном движении стала особенно сложной и противоречивой. В большой степени она стала определяться политическими целями и интересами. Это послужило основанием для того, чтобы государство стало все больше и больше осуществлять патронат над спортом и даже превращать его институты в часть своего аппарата. Заметим, что для развития спорта это не всегда было плохо.</a:t>
            </a:r>
          </a:p>
          <a:p>
            <a:pPr marL="0" indent="0" fontAlgn="base">
              <a:buNone/>
            </a:pPr>
            <a:r>
              <a:rPr lang="ru-RU" dirty="0"/>
              <a:t>В СССР развитие физической культуры и спорта представляло одно из направлений «культурной революции». Государственные программы всеобщего физического воспитания, поддержки физкультурных и спортивных организаций, включение физкультурно-спортивных объектов в планы гражданского строительства в первые десятилетия советской власти позволили значительно поднять общий уровень физической культуры в стране и сделать спорт заметным явлением культурной жизни.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1825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ЗАКЛЮЧЕНИЕ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Спорт создал и новую культурную, в том числе художественную, среду, ибо спортивные сооружения — стадионы, дворцы спорта, манежи, площадки, треки, бассейны и т.п. — не только стали важными объектами архитектуры, но и оказали существенное влияние на всю организацию и планировку поселений.</a:t>
            </a:r>
          </a:p>
          <a:p>
            <a:pPr marL="0" indent="0">
              <a:buNone/>
            </a:pPr>
            <a:r>
              <a:rPr lang="ru-RU" dirty="0"/>
              <a:t>Современный спорт переживает кризис и довольно глубокий. Но в кризисном состоянии находятся вся современная культура и цивилизация. Кризис спорта не есть его разрушение, а лишь несоответствие — и часто резкое — сложившихся организационных форм, методов деятельности и представлений о сущности и роли спорта новым социальным структурам, новому спектру общественных и индивидуальных потребностей, новым стандартам жизни.</a:t>
            </a:r>
          </a:p>
        </p:txBody>
      </p:sp>
    </p:spTree>
    <p:extLst>
      <p:ext uri="{BB962C8B-B14F-4D97-AF65-F5344CB8AC3E}">
        <p14:creationId xmlns:p14="http://schemas.microsoft.com/office/powerpoint/2010/main" val="2984773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СПАСИБО ЗА ВНИМАНИЕ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3158" y="1960684"/>
            <a:ext cx="4018084" cy="4018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31290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7</TotalTime>
  <Words>500</Words>
  <Application>Microsoft Office PowerPoint</Application>
  <PresentationFormat>Широкоэкранный</PresentationFormat>
  <Paragraphs>18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«История физической культуры»</vt:lpstr>
      <vt:lpstr>ВВЕДЕНИЕ</vt:lpstr>
      <vt:lpstr>ПРОИСХОЖДЕНИЕ СОВРЕМЕННОГО СПОРТА И ФИЗИЧЕСКОЙ КУЛЬТУРЫ</vt:lpstr>
      <vt:lpstr>РАЗВИТИЕ ФИЗИЧЕСКОЙ КУЛЬТУРЫ КАК СОЦИАЛЬНОГО ФАКТОРА</vt:lpstr>
      <vt:lpstr>РАЗВИТИЕ ФИЗИЧЕСКОЙ КУЛЬТУРЫ В РОССИИ</vt:lpstr>
      <vt:lpstr>ЗАКЛЮЧЕНИЕ</vt:lpstr>
      <vt:lpstr>СПАСИБО ЗА ВНИМАНИЕ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«История физической культуры»</dc:title>
  <dc:creator>Виталий Ядров</dc:creator>
  <cp:lastModifiedBy>Ученик</cp:lastModifiedBy>
  <cp:revision>2</cp:revision>
  <dcterms:created xsi:type="dcterms:W3CDTF">2024-12-10T15:45:41Z</dcterms:created>
  <dcterms:modified xsi:type="dcterms:W3CDTF">2024-12-11T00:14:11Z</dcterms:modified>
</cp:coreProperties>
</file>